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6" r:id="rId5"/>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68" d="100"/>
          <a:sy n="68" d="100"/>
        </p:scale>
        <p:origin x="3168" y="288"/>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Martin" userId="294ec6cdebd1c3c1" providerId="LiveId" clId="{ECB2B995-AC27-41FF-AE33-0736C2301B4D}"/>
    <pc:docChg chg="modSld">
      <pc:chgData name="Lloyd Martin" userId="294ec6cdebd1c3c1" providerId="LiveId" clId="{ECB2B995-AC27-41FF-AE33-0736C2301B4D}" dt="2026-01-07T02:19:20.503" v="1" actId="6549"/>
      <pc:docMkLst>
        <pc:docMk/>
      </pc:docMkLst>
      <pc:sldChg chg="modSp mod">
        <pc:chgData name="Lloyd Martin" userId="294ec6cdebd1c3c1" providerId="LiveId" clId="{ECB2B995-AC27-41FF-AE33-0736C2301B4D}" dt="2026-01-07T02:19:20.503" v="1" actId="6549"/>
        <pc:sldMkLst>
          <pc:docMk/>
          <pc:sldMk cId="2570050713" sldId="256"/>
        </pc:sldMkLst>
        <pc:spChg chg="mod">
          <ac:chgData name="Lloyd Martin" userId="294ec6cdebd1c3c1" providerId="LiveId" clId="{ECB2B995-AC27-41FF-AE33-0736C2301B4D}" dt="2026-01-07T02:19:20.503" v="1" actId="6549"/>
          <ac:spMkLst>
            <pc:docMk/>
            <pc:sldMk cId="2570050713" sldId="256"/>
            <ac:spMk id="29" creationId="{2AC10BF9-28F9-DA8D-B782-72BC99A610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EF4128D-4C48-44F5-8CA9-3DEEC19BC03E}" type="datetimeFigureOut">
              <a:rPr lang="en-US" smtClean="0"/>
              <a:t>1/6/2026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533747-E797-4D46-BCF7-FA3DBEECCA66}" type="slidenum">
              <a:rPr lang="en-US" smtClean="0"/>
              <a:t>‹#›</a:t>
            </a:fld>
            <a:endParaRPr lang="en-US" dirty="0"/>
          </a:p>
        </p:txBody>
      </p:sp>
    </p:spTree>
    <p:extLst>
      <p:ext uri="{BB962C8B-B14F-4D97-AF65-F5344CB8AC3E}">
        <p14:creationId xmlns:p14="http://schemas.microsoft.com/office/powerpoint/2010/main" val="7876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14036E-91EB-48CA-86A8-B47966B72D3C}" type="datetimeFigureOut">
              <a:rPr lang="en-US" smtClean="0"/>
              <a:t>1/6/2026</a:t>
            </a:fld>
            <a:endParaRPr lang="en-US" dirty="0"/>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BF6BF1-A5AF-4C59-82BB-F453774C5F00}" type="slidenum">
              <a:rPr lang="en-US" smtClean="0"/>
              <a:t>‹#›</a:t>
            </a:fld>
            <a:endParaRPr lang="en-US" dirty="0"/>
          </a:p>
        </p:txBody>
      </p:sp>
    </p:spTree>
    <p:extLst>
      <p:ext uri="{BB962C8B-B14F-4D97-AF65-F5344CB8AC3E}">
        <p14:creationId xmlns:p14="http://schemas.microsoft.com/office/powerpoint/2010/main" val="279572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er 8.5 x 11">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BDA88E2-4314-48D9-B7B1-B9184418746E}"/>
              </a:ext>
            </a:extLst>
          </p:cNvPr>
          <p:cNvSpPr/>
          <p:nvPr userDrawn="1"/>
        </p:nvSpPr>
        <p:spPr>
          <a:xfrm>
            <a:off x="-5922" y="15981"/>
            <a:ext cx="7772400" cy="173238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A7F4D3-EEA0-4A71-99C0-CF8C891958ED}"/>
              </a:ext>
            </a:extLst>
          </p:cNvPr>
          <p:cNvSpPr/>
          <p:nvPr userDrawn="1"/>
        </p:nvSpPr>
        <p:spPr>
          <a:xfrm>
            <a:off x="0" y="8782375"/>
            <a:ext cx="7772400" cy="128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p:cNvSpPr>
            <a:spLocks noGrp="1"/>
          </p:cNvSpPr>
          <p:nvPr>
            <p:ph type="body" sz="quarter" idx="18" hasCustomPrompt="1"/>
          </p:nvPr>
        </p:nvSpPr>
        <p:spPr>
          <a:xfrm>
            <a:off x="591165" y="9389817"/>
            <a:ext cx="6653697" cy="104638"/>
          </a:xfrm>
          <a:prstGeom prst="rect">
            <a:avLst/>
          </a:prstGeom>
        </p:spPr>
        <p:txBody>
          <a:bodyPr lIns="0" tIns="0" rIns="0" bIns="0" anchor="t">
            <a:noAutofit/>
          </a:bodyPr>
          <a:lstStyle>
            <a:lvl1pPr marL="0" indent="0" algn="ctr">
              <a:lnSpc>
                <a:spcPct val="82000"/>
              </a:lnSpc>
              <a:spcBef>
                <a:spcPts val="0"/>
              </a:spcBef>
              <a:buNone/>
              <a:defRPr sz="1000" b="1" cap="all" baseline="0">
                <a:solidFill>
                  <a:schemeClr val="tx2"/>
                </a:solidFill>
                <a:latin typeface="+mj-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Company Name</a:t>
            </a:r>
          </a:p>
        </p:txBody>
      </p:sp>
      <p:sp>
        <p:nvSpPr>
          <p:cNvPr id="33" name="Text Placeholder 8"/>
          <p:cNvSpPr>
            <a:spLocks noGrp="1"/>
          </p:cNvSpPr>
          <p:nvPr>
            <p:ph type="body" sz="quarter" idx="19" hasCustomPrompt="1"/>
          </p:nvPr>
        </p:nvSpPr>
        <p:spPr>
          <a:xfrm>
            <a:off x="591165" y="9612526"/>
            <a:ext cx="6653697" cy="275549"/>
          </a:xfrm>
          <a:prstGeom prst="rect">
            <a:avLst/>
          </a:prstGeom>
        </p:spPr>
        <p:txBody>
          <a:bodyPr lIns="0" tIns="0" rIns="0" bIns="0" anchor="t">
            <a:noAutofit/>
          </a:bodyPr>
          <a:lstStyle>
            <a:lvl1pPr marL="0" indent="0" algn="ctr">
              <a:lnSpc>
                <a:spcPct val="105000"/>
              </a:lnSpc>
              <a:spcBef>
                <a:spcPts val="0"/>
              </a:spcBef>
              <a:buNone/>
              <a:defRPr sz="850" cap="none" baseline="0">
                <a:solidFill>
                  <a:schemeClr val="tx2"/>
                </a:solidFill>
                <a:latin typeface="+mn-lt"/>
              </a:defRPr>
            </a:lvl1pPr>
            <a:lvl2pPr marL="0" indent="0">
              <a:lnSpc>
                <a:spcPct val="100000"/>
              </a:lnSpc>
              <a:spcBef>
                <a:spcPts val="0"/>
              </a:spcBef>
              <a:buNone/>
              <a:defRPr sz="2000">
                <a:solidFill>
                  <a:schemeClr val="tx1">
                    <a:lumMod val="75000"/>
                    <a:lumOff val="25000"/>
                  </a:schemeClr>
                </a:solidFill>
              </a:defRPr>
            </a:lvl2pPr>
            <a:lvl3pPr marL="0" indent="0">
              <a:lnSpc>
                <a:spcPct val="100000"/>
              </a:lnSpc>
              <a:spcBef>
                <a:spcPts val="0"/>
              </a:spcBef>
              <a:buNone/>
              <a:defRPr sz="2000">
                <a:solidFill>
                  <a:schemeClr val="tx1">
                    <a:lumMod val="75000"/>
                    <a:lumOff val="25000"/>
                  </a:schemeClr>
                </a:solidFill>
              </a:defRPr>
            </a:lvl3pPr>
            <a:lvl4pPr marL="0" indent="0">
              <a:lnSpc>
                <a:spcPct val="100000"/>
              </a:lnSpc>
              <a:spcBef>
                <a:spcPts val="0"/>
              </a:spcBef>
              <a:buNone/>
              <a:defRPr sz="2000">
                <a:solidFill>
                  <a:schemeClr val="tx1">
                    <a:lumMod val="75000"/>
                    <a:lumOff val="25000"/>
                  </a:schemeClr>
                </a:solidFill>
              </a:defRPr>
            </a:lvl4pPr>
            <a:lvl5pPr marL="0" indent="0">
              <a:lnSpc>
                <a:spcPct val="100000"/>
              </a:lnSpc>
              <a:spcBef>
                <a:spcPts val="0"/>
              </a:spcBef>
              <a:buNone/>
              <a:defRPr sz="2000">
                <a:solidFill>
                  <a:schemeClr val="tx1">
                    <a:lumMod val="75000"/>
                    <a:lumOff val="25000"/>
                  </a:schemeClr>
                </a:solidFill>
              </a:defRPr>
            </a:lvl5pPr>
            <a:lvl6pPr marL="0" indent="0">
              <a:lnSpc>
                <a:spcPct val="100000"/>
              </a:lnSpc>
              <a:spcBef>
                <a:spcPts val="0"/>
              </a:spcBef>
              <a:buNone/>
              <a:defRPr sz="2000">
                <a:solidFill>
                  <a:schemeClr val="tx1">
                    <a:lumMod val="75000"/>
                    <a:lumOff val="25000"/>
                  </a:schemeClr>
                </a:solidFill>
              </a:defRPr>
            </a:lvl6pPr>
            <a:lvl7pPr marL="0" indent="0">
              <a:lnSpc>
                <a:spcPct val="100000"/>
              </a:lnSpc>
              <a:spcBef>
                <a:spcPts val="0"/>
              </a:spcBef>
              <a:buNone/>
              <a:defRPr sz="2000">
                <a:solidFill>
                  <a:schemeClr val="tx1">
                    <a:lumMod val="75000"/>
                    <a:lumOff val="25000"/>
                  </a:schemeClr>
                </a:solidFill>
              </a:defRPr>
            </a:lvl7pPr>
            <a:lvl8pPr marL="0" indent="0">
              <a:lnSpc>
                <a:spcPct val="100000"/>
              </a:lnSpc>
              <a:spcBef>
                <a:spcPts val="0"/>
              </a:spcBef>
              <a:buNone/>
              <a:defRPr sz="2000">
                <a:solidFill>
                  <a:schemeClr val="tx1">
                    <a:lumMod val="75000"/>
                    <a:lumOff val="25000"/>
                  </a:schemeClr>
                </a:solidFill>
              </a:defRPr>
            </a:lvl8pPr>
            <a:lvl9pPr marL="0" indent="0">
              <a:lnSpc>
                <a:spcPct val="100000"/>
              </a:lnSpc>
              <a:spcBef>
                <a:spcPts val="0"/>
              </a:spcBef>
              <a:buNone/>
              <a:defRPr sz="2000">
                <a:solidFill>
                  <a:schemeClr val="tx1">
                    <a:lumMod val="75000"/>
                    <a:lumOff val="25000"/>
                  </a:schemeClr>
                </a:solidFill>
              </a:defRPr>
            </a:lvl9pPr>
          </a:lstStyle>
          <a:p>
            <a:pPr lvl="0"/>
            <a:r>
              <a:rPr lang="en-US" dirty="0"/>
              <a:t>Address, City, ST  ZIP CODE</a:t>
            </a:r>
          </a:p>
          <a:p>
            <a:pPr lvl="0"/>
            <a:r>
              <a:rPr lang="en-US" dirty="0"/>
              <a:t>Telephone | Email Address | Web Address</a:t>
            </a:r>
          </a:p>
        </p:txBody>
      </p:sp>
      <p:sp>
        <p:nvSpPr>
          <p:cNvPr id="59" name="Title 56">
            <a:extLst>
              <a:ext uri="{FF2B5EF4-FFF2-40B4-BE49-F238E27FC236}">
                <a16:creationId xmlns:a16="http://schemas.microsoft.com/office/drawing/2014/main" id="{3826DDF4-1914-41F4-8EC6-D1100F5DF283}"/>
              </a:ext>
            </a:extLst>
          </p:cNvPr>
          <p:cNvSpPr>
            <a:spLocks noGrp="1"/>
          </p:cNvSpPr>
          <p:nvPr>
            <p:ph type="title" hasCustomPrompt="1"/>
          </p:nvPr>
        </p:nvSpPr>
        <p:spPr>
          <a:xfrm>
            <a:off x="2645383" y="2765533"/>
            <a:ext cx="5121095" cy="740968"/>
          </a:xfrm>
          <a:prstGeom prst="rect">
            <a:avLst/>
          </a:prstGeom>
        </p:spPr>
        <p:txBody>
          <a:bodyPr/>
          <a:lstStyle>
            <a:lvl1pPr>
              <a:defRPr/>
            </a:lvl1pPr>
          </a:lstStyle>
          <a:p>
            <a:pPr algn="ctr"/>
            <a:r>
              <a:rPr lang="en-US" dirty="0"/>
              <a:t>VANDALIA </a:t>
            </a:r>
          </a:p>
        </p:txBody>
      </p:sp>
      <p:pic>
        <p:nvPicPr>
          <p:cNvPr id="4" name="Picture 3">
            <a:extLst>
              <a:ext uri="{FF2B5EF4-FFF2-40B4-BE49-F238E27FC236}">
                <a16:creationId xmlns:a16="http://schemas.microsoft.com/office/drawing/2014/main" id="{D549D096-E3AF-4DCC-BC04-EA032F8CFC89}"/>
              </a:ext>
            </a:extLst>
          </p:cNvPr>
          <p:cNvPicPr>
            <a:picLocks noChangeAspect="1"/>
          </p:cNvPicPr>
          <p:nvPr userDrawn="1"/>
        </p:nvPicPr>
        <p:blipFill>
          <a:blip r:embed="rId2"/>
          <a:stretch>
            <a:fillRect/>
          </a:stretch>
        </p:blipFill>
        <p:spPr>
          <a:xfrm>
            <a:off x="-5921" y="0"/>
            <a:ext cx="7787646" cy="2049563"/>
          </a:xfrm>
          <a:prstGeom prst="rect">
            <a:avLst/>
          </a:prstGeom>
        </p:spPr>
      </p:pic>
      <p:pic>
        <p:nvPicPr>
          <p:cNvPr id="7" name="Graphic 6">
            <a:extLst>
              <a:ext uri="{FF2B5EF4-FFF2-40B4-BE49-F238E27FC236}">
                <a16:creationId xmlns:a16="http://schemas.microsoft.com/office/drawing/2014/main" id="{A39F960E-73F2-49ED-BD53-430B324CFB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40" y="-53163"/>
            <a:ext cx="3326533" cy="2102725"/>
          </a:xfrm>
          <a:prstGeom prst="rect">
            <a:avLst/>
          </a:prstGeom>
        </p:spPr>
      </p:pic>
      <p:pic>
        <p:nvPicPr>
          <p:cNvPr id="19" name="Graphic 18">
            <a:extLst>
              <a:ext uri="{FF2B5EF4-FFF2-40B4-BE49-F238E27FC236}">
                <a16:creationId xmlns:a16="http://schemas.microsoft.com/office/drawing/2014/main" id="{2DD18C4C-0EC4-4930-9254-9ED3347EF1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38315" y="-60197"/>
            <a:ext cx="2045341" cy="2102725"/>
          </a:xfrm>
          <a:prstGeom prst="rect">
            <a:avLst/>
          </a:prstGeom>
        </p:spPr>
      </p:pic>
      <p:pic>
        <p:nvPicPr>
          <p:cNvPr id="13" name="Graphic 12">
            <a:extLst>
              <a:ext uri="{FF2B5EF4-FFF2-40B4-BE49-F238E27FC236}">
                <a16:creationId xmlns:a16="http://schemas.microsoft.com/office/drawing/2014/main" id="{B63DE7D5-3C9E-4C66-90C4-9C51384A6E2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38049" y="-11948"/>
            <a:ext cx="1641829" cy="2049563"/>
          </a:xfrm>
          <a:prstGeom prst="rect">
            <a:avLst/>
          </a:prstGeom>
        </p:spPr>
      </p:pic>
      <p:grpSp>
        <p:nvGrpSpPr>
          <p:cNvPr id="5" name="Group 4">
            <a:extLst>
              <a:ext uri="{FF2B5EF4-FFF2-40B4-BE49-F238E27FC236}">
                <a16:creationId xmlns:a16="http://schemas.microsoft.com/office/drawing/2014/main" id="{A671AAB3-BD29-69C8-DB85-8F6F1A8FCBB5}"/>
              </a:ext>
            </a:extLst>
          </p:cNvPr>
          <p:cNvGrpSpPr/>
          <p:nvPr userDrawn="1"/>
        </p:nvGrpSpPr>
        <p:grpSpPr>
          <a:xfrm>
            <a:off x="334039" y="148981"/>
            <a:ext cx="1697245" cy="1614682"/>
            <a:chOff x="385555" y="57418"/>
            <a:chExt cx="1697245" cy="1614682"/>
          </a:xfrm>
        </p:grpSpPr>
        <p:pic>
          <p:nvPicPr>
            <p:cNvPr id="23" name="Picture 22" descr="A black background with a black square">
              <a:extLst>
                <a:ext uri="{FF2B5EF4-FFF2-40B4-BE49-F238E27FC236}">
                  <a16:creationId xmlns:a16="http://schemas.microsoft.com/office/drawing/2014/main" id="{54D8060C-F180-1AA0-9993-1CBB9885BF77}"/>
                </a:ext>
              </a:extLst>
            </p:cNvPr>
            <p:cNvPicPr>
              <a:picLocks noChangeAspect="1"/>
            </p:cNvPicPr>
            <p:nvPr userDrawn="1"/>
          </p:nvPicPr>
          <p:blipFill>
            <a:blip r:embed="rId9"/>
            <a:srcRect t="71110" b="1"/>
            <a:stretch/>
          </p:blipFill>
          <p:spPr>
            <a:xfrm>
              <a:off x="385555" y="1238250"/>
              <a:ext cx="1697245" cy="433850"/>
            </a:xfrm>
            <a:prstGeom prst="rect">
              <a:avLst/>
            </a:prstGeom>
          </p:spPr>
        </p:pic>
        <p:pic>
          <p:nvPicPr>
            <p:cNvPr id="3" name="Picture 2" descr="A purple and white letter&#10;&#10;AI-generated content may be incorrect.">
              <a:extLst>
                <a:ext uri="{FF2B5EF4-FFF2-40B4-BE49-F238E27FC236}">
                  <a16:creationId xmlns:a16="http://schemas.microsoft.com/office/drawing/2014/main" id="{CBDE91E7-05B7-0111-DD09-B9FAFE51391B}"/>
                </a:ext>
              </a:extLst>
            </p:cNvPr>
            <p:cNvPicPr>
              <a:picLocks/>
            </p:cNvPicPr>
            <p:nvPr userDrawn="1"/>
          </p:nvPicPr>
          <p:blipFill>
            <a:blip r:embed="rId10"/>
            <a:srcRect l="7703" b="30075"/>
            <a:stretch/>
          </p:blipFill>
          <p:spPr>
            <a:xfrm>
              <a:off x="385555" y="57418"/>
              <a:ext cx="1697245" cy="1134254"/>
            </a:xfrm>
            <a:prstGeom prst="rect">
              <a:avLst/>
            </a:prstGeom>
          </p:spPr>
        </p:pic>
      </p:grpSp>
    </p:spTree>
    <p:extLst>
      <p:ext uri="{BB962C8B-B14F-4D97-AF65-F5344CB8AC3E}">
        <p14:creationId xmlns:p14="http://schemas.microsoft.com/office/powerpoint/2010/main" val="15822147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34353" y="9529010"/>
            <a:ext cx="1748790" cy="329156"/>
          </a:xfrm>
          <a:prstGeom prst="rect">
            <a:avLst/>
          </a:prstGeom>
        </p:spPr>
        <p:txBody>
          <a:bodyPr vert="horz" lIns="91440" tIns="45720" rIns="91440" bIns="45720" rtlCol="0" anchor="b"/>
          <a:lstStyle>
            <a:lvl1pPr algn="l">
              <a:defRPr sz="1000">
                <a:solidFill>
                  <a:schemeClr val="tx1">
                    <a:tint val="75000"/>
                  </a:schemeClr>
                </a:solidFill>
              </a:defRPr>
            </a:lvl1pPr>
          </a:lstStyle>
          <a:p>
            <a:fld id="{B15D3D48-5C63-4CD0-B9D2-B4D2F496D790}" type="datetimeFigureOut">
              <a:rPr lang="en-US" smtClean="0"/>
              <a:pPr/>
              <a:t>1/6/2026</a:t>
            </a:fld>
            <a:endParaRPr lang="en-US" dirty="0"/>
          </a:p>
        </p:txBody>
      </p:sp>
      <p:sp>
        <p:nvSpPr>
          <p:cNvPr id="5" name="Footer Placeholder 4"/>
          <p:cNvSpPr>
            <a:spLocks noGrp="1"/>
          </p:cNvSpPr>
          <p:nvPr>
            <p:ph type="ftr" sz="quarter" idx="3"/>
          </p:nvPr>
        </p:nvSpPr>
        <p:spPr>
          <a:xfrm>
            <a:off x="2574608" y="9529010"/>
            <a:ext cx="2623185" cy="329156"/>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529010"/>
            <a:ext cx="1748790" cy="329156"/>
          </a:xfrm>
          <a:prstGeom prst="rect">
            <a:avLst/>
          </a:prstGeom>
        </p:spPr>
        <p:txBody>
          <a:bodyPr vert="horz" lIns="91440" tIns="45720" rIns="91440" bIns="45720" rtlCol="0" anchor="b"/>
          <a:lstStyle>
            <a:lvl1pPr algn="r">
              <a:defRPr sz="1000">
                <a:solidFill>
                  <a:schemeClr val="tx1">
                    <a:tint val="75000"/>
                  </a:schemeClr>
                </a:solidFill>
              </a:defRPr>
            </a:lvl1pPr>
          </a:lstStyle>
          <a:p>
            <a:fld id="{308FAEA7-0C3C-4CCF-BA6B-669D7915826F}" type="slidenum">
              <a:rPr lang="en-US" smtClean="0"/>
              <a:pPr/>
              <a:t>‹#›</a:t>
            </a:fld>
            <a:endParaRPr lang="en-US" dirty="0"/>
          </a:p>
        </p:txBody>
      </p:sp>
      <p:sp>
        <p:nvSpPr>
          <p:cNvPr id="8" name="Text Placeholder 2">
            <a:extLst>
              <a:ext uri="{FF2B5EF4-FFF2-40B4-BE49-F238E27FC236}">
                <a16:creationId xmlns:a16="http://schemas.microsoft.com/office/drawing/2014/main" id="{3E6E4B3C-9A18-4004-9E7B-C553CDC7999B}"/>
              </a:ext>
            </a:extLst>
          </p:cNvPr>
          <p:cNvSpPr>
            <a:spLocks noGrp="1"/>
          </p:cNvSpPr>
          <p:nvPr>
            <p:ph type="body" idx="1"/>
          </p:nvPr>
        </p:nvSpPr>
        <p:spPr>
          <a:xfrm>
            <a:off x="478626" y="7636576"/>
            <a:ext cx="1926496" cy="1442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a16="http://schemas.microsoft.com/office/drawing/2014/main" id="{C826F937-FF29-4221-AD0F-4A4D9090B80F}"/>
              </a:ext>
            </a:extLst>
          </p:cNvPr>
          <p:cNvSpPr>
            <a:spLocks noGrp="1"/>
          </p:cNvSpPr>
          <p:nvPr>
            <p:ph type="title"/>
          </p:nvPr>
        </p:nvSpPr>
        <p:spPr>
          <a:xfrm>
            <a:off x="2283142" y="4079488"/>
            <a:ext cx="5074261" cy="632212"/>
          </a:xfrm>
          <a:prstGeom prst="rect">
            <a:avLst/>
          </a:prstGeom>
        </p:spPr>
        <p:txBody>
          <a:bodyPr vert="horz" lIns="91440" tIns="45720" rIns="91440" bIns="45720" rtlCol="0" anchor="b">
            <a:noAutofit/>
          </a:bodyPr>
          <a:lstStyle/>
          <a:p>
            <a:r>
              <a:rPr lang="en-US" dirty="0"/>
              <a:t>Add text</a:t>
            </a:r>
          </a:p>
        </p:txBody>
      </p:sp>
    </p:spTree>
    <p:extLst>
      <p:ext uri="{BB962C8B-B14F-4D97-AF65-F5344CB8AC3E}">
        <p14:creationId xmlns:p14="http://schemas.microsoft.com/office/powerpoint/2010/main" val="299810914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p:titleStyle>
    <p:bodyStyle>
      <a:lvl1pPr marL="0" indent="0" algn="l" defTabSz="777240" rtl="0" eaLnBrk="1" latinLnBrk="0" hangingPunct="1">
        <a:lnSpc>
          <a:spcPct val="90000"/>
        </a:lnSpc>
        <a:spcBef>
          <a:spcPts val="850"/>
        </a:spcBef>
        <a:buFont typeface="Arial" panose="020B0604020202020204" pitchFamily="34" charset="0"/>
        <a:buNone/>
        <a:defRPr sz="1400" kern="1200">
          <a:solidFill>
            <a:schemeClr val="tx2"/>
          </a:solidFill>
          <a:latin typeface="+mn-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400" kern="1200">
          <a:solidFill>
            <a:schemeClr val="tx2"/>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wmf"/><Relationship Id="rId2" Type="http://schemas.openxmlformats.org/officeDocument/2006/relationships/hyperlink" Target="mailto:Crossroadtrackandfield@gmail.com"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crossroadstrackandfield.com/" TargetMode="External"/><Relationship Id="rId4" Type="http://schemas.openxmlformats.org/officeDocument/2006/relationships/image" Target="../media/image11.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BE764C9B-ABF4-4201-90D5-B1740CD01065}"/>
              </a:ext>
            </a:extLst>
          </p:cNvPr>
          <p:cNvSpPr>
            <a:spLocks noGrp="1"/>
          </p:cNvSpPr>
          <p:nvPr>
            <p:ph type="title"/>
          </p:nvPr>
        </p:nvSpPr>
        <p:spPr>
          <a:xfrm>
            <a:off x="1325653" y="2035321"/>
            <a:ext cx="5121095" cy="740968"/>
          </a:xfrm>
        </p:spPr>
        <p:txBody>
          <a:bodyPr/>
          <a:lstStyle/>
          <a:p>
            <a:pPr algn="ctr"/>
            <a:r>
              <a:rPr lang="en-US" sz="4800"/>
              <a:t>VANDALIA</a:t>
            </a:r>
            <a:endParaRPr lang="en-US" sz="4800" dirty="0"/>
          </a:p>
        </p:txBody>
      </p:sp>
      <p:sp>
        <p:nvSpPr>
          <p:cNvPr id="5" name="Text Placeholder 4">
            <a:extLst>
              <a:ext uri="{FF2B5EF4-FFF2-40B4-BE49-F238E27FC236}">
                <a16:creationId xmlns:a16="http://schemas.microsoft.com/office/drawing/2014/main" id="{89AA839F-E8B5-4482-A515-A63469335859}"/>
              </a:ext>
            </a:extLst>
          </p:cNvPr>
          <p:cNvSpPr>
            <a:spLocks noGrp="1"/>
          </p:cNvSpPr>
          <p:nvPr>
            <p:ph type="body" sz="quarter" idx="19"/>
          </p:nvPr>
        </p:nvSpPr>
        <p:spPr>
          <a:xfrm>
            <a:off x="2590230" y="8939994"/>
            <a:ext cx="2591941" cy="157075"/>
          </a:xfrm>
        </p:spPr>
        <p:txBody>
          <a:bodyPr/>
          <a:lstStyle/>
          <a:p>
            <a:r>
              <a:rPr lang="en-US" sz="1200" dirty="0">
                <a:hlinkClick r:id="rId2"/>
              </a:rPr>
              <a:t>Crossroadstrackandfield@gmail.com</a:t>
            </a:r>
            <a:endParaRPr lang="en-US" sz="1200" dirty="0"/>
          </a:p>
        </p:txBody>
      </p:sp>
      <p:pic>
        <p:nvPicPr>
          <p:cNvPr id="14" name="Graphic 13">
            <a:extLst>
              <a:ext uri="{FF2B5EF4-FFF2-40B4-BE49-F238E27FC236}">
                <a16:creationId xmlns:a16="http://schemas.microsoft.com/office/drawing/2014/main" id="{1AB6FDAE-DE86-4AA6-9C82-2263B00E7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1525" y="4630614"/>
            <a:ext cx="3190875" cy="85725"/>
          </a:xfrm>
          <a:prstGeom prst="rect">
            <a:avLst/>
          </a:prstGeom>
        </p:spPr>
      </p:pic>
      <p:sp>
        <p:nvSpPr>
          <p:cNvPr id="2" name="Title 26">
            <a:extLst>
              <a:ext uri="{FF2B5EF4-FFF2-40B4-BE49-F238E27FC236}">
                <a16:creationId xmlns:a16="http://schemas.microsoft.com/office/drawing/2014/main" id="{447E059D-F00C-F7AD-7403-49A43F7FACCD}"/>
              </a:ext>
            </a:extLst>
          </p:cNvPr>
          <p:cNvSpPr txBox="1">
            <a:spLocks/>
          </p:cNvSpPr>
          <p:nvPr/>
        </p:nvSpPr>
        <p:spPr>
          <a:xfrm>
            <a:off x="900300" y="2522146"/>
            <a:ext cx="5971801" cy="740968"/>
          </a:xfrm>
          <a:prstGeom prst="rect">
            <a:avLst/>
          </a:prstGeom>
        </p:spPr>
        <p:txBody>
          <a:bodyPr vert="horz" lIns="91440" tIns="45720" rIns="91440" bIns="45720" rtlCol="0" anchor="b">
            <a:noAutofit/>
          </a:bodyPr>
          <a:lstStyle>
            <a:lvl1pPr algn="l" defTabSz="777240" rtl="0" eaLnBrk="1" latinLnBrk="0" hangingPunct="1">
              <a:lnSpc>
                <a:spcPct val="85000"/>
              </a:lnSpc>
              <a:spcBef>
                <a:spcPct val="0"/>
              </a:spcBef>
              <a:buNone/>
              <a:defRPr sz="4200" b="1" kern="1200" cap="all" baseline="0">
                <a:solidFill>
                  <a:schemeClr val="tx2"/>
                </a:solidFill>
                <a:latin typeface="+mj-lt"/>
                <a:ea typeface="+mj-ea"/>
                <a:cs typeface="+mj-cs"/>
              </a:defRPr>
            </a:lvl1pPr>
          </a:lstStyle>
          <a:p>
            <a:pPr algn="ctr"/>
            <a:r>
              <a:rPr lang="en-US" sz="3600" cap="none" dirty="0">
                <a:ln w="0"/>
                <a:solidFill>
                  <a:schemeClr val="tx1"/>
                </a:solidFill>
                <a:effectLst>
                  <a:outerShdw blurRad="38100" dist="19050" dir="2700000" algn="tl" rotWithShape="0">
                    <a:schemeClr val="dk1">
                      <a:alpha val="40000"/>
                    </a:schemeClr>
                  </a:outerShdw>
                </a:effectLst>
              </a:rPr>
              <a:t>YOUTH TRACK &amp; FIELD</a:t>
            </a:r>
          </a:p>
        </p:txBody>
      </p:sp>
      <p:sp>
        <p:nvSpPr>
          <p:cNvPr id="4" name="TextBox 3">
            <a:extLst>
              <a:ext uri="{FF2B5EF4-FFF2-40B4-BE49-F238E27FC236}">
                <a16:creationId xmlns:a16="http://schemas.microsoft.com/office/drawing/2014/main" id="{075D5512-05BE-4F19-A742-D1BB7C1CAEFE}"/>
              </a:ext>
            </a:extLst>
          </p:cNvPr>
          <p:cNvSpPr txBox="1"/>
          <p:nvPr/>
        </p:nvSpPr>
        <p:spPr>
          <a:xfrm>
            <a:off x="318111" y="3398991"/>
            <a:ext cx="7136178" cy="1077218"/>
          </a:xfrm>
          <a:prstGeom prst="rect">
            <a:avLst/>
          </a:prstGeom>
          <a:noFill/>
        </p:spPr>
        <p:txBody>
          <a:bodyPr wrap="square">
            <a:spAutoFit/>
          </a:bodyPr>
          <a:lstStyle/>
          <a:p>
            <a:pPr marR="0" algn="ctr">
              <a:spcBef>
                <a:spcPts val="600"/>
              </a:spcBef>
              <a:spcAft>
                <a:spcPts val="4000"/>
              </a:spcAft>
              <a:tabLst>
                <a:tab pos="457200" algn="l"/>
              </a:tabLst>
            </a:pPr>
            <a:r>
              <a:rPr lang="en-US" sz="1600" b="1" dirty="0">
                <a:effectLst/>
                <a:latin typeface="+mj-lt"/>
                <a:ea typeface="Times New Roman" panose="02020603050405020304" pitchFamily="18" charset="0"/>
                <a:cs typeface="Arial" panose="020B0604020202020204" pitchFamily="34" charset="0"/>
              </a:rPr>
              <a:t>Crossroads Track &amp; Field (CTF)</a:t>
            </a:r>
            <a:r>
              <a:rPr lang="en-US" sz="1600" b="1" dirty="0">
                <a:latin typeface="+mj-lt"/>
                <a:ea typeface="Times New Roman" panose="02020603050405020304" pitchFamily="18" charset="0"/>
                <a:cs typeface="Arial" panose="020B0604020202020204" pitchFamily="34" charset="0"/>
              </a:rPr>
              <a:t>, </a:t>
            </a:r>
            <a:r>
              <a:rPr lang="en-US" sz="1600" b="1" dirty="0">
                <a:effectLst/>
                <a:latin typeface="+mj-lt"/>
                <a:ea typeface="Times New Roman" panose="02020603050405020304" pitchFamily="18" charset="0"/>
                <a:cs typeface="Arial" panose="020B0604020202020204" pitchFamily="34" charset="0"/>
              </a:rPr>
              <a:t>located in Vandalia, Ohio, has been around since 2021.  Our program is about giving back to our local community, by using the sport of Track and Field to teach kids the benefits of living a healthy lifestyle, staying active, working hard, and most importantly, believing in themselves.</a:t>
            </a:r>
            <a:endParaRPr lang="en-US" sz="2000" b="1" dirty="0">
              <a:effectLst/>
              <a:latin typeface="+mj-lt"/>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06CD45E0-ADA7-558B-6B5B-ABCCFB303FBC}"/>
              </a:ext>
            </a:extLst>
          </p:cNvPr>
          <p:cNvSpPr txBox="1"/>
          <p:nvPr/>
        </p:nvSpPr>
        <p:spPr>
          <a:xfrm>
            <a:off x="451211" y="4860426"/>
            <a:ext cx="6869978" cy="523220"/>
          </a:xfrm>
          <a:prstGeom prst="rect">
            <a:avLst/>
          </a:prstGeom>
          <a:noFill/>
        </p:spPr>
        <p:txBody>
          <a:bodyPr wrap="square">
            <a:spAutoFit/>
          </a:bodyPr>
          <a:lstStyle/>
          <a:p>
            <a:pPr marR="0" algn="ctr">
              <a:spcBef>
                <a:spcPts val="600"/>
              </a:spcBef>
              <a:spcAft>
                <a:spcPts val="4000"/>
              </a:spcAft>
              <a:tabLst>
                <a:tab pos="457200" algn="l"/>
              </a:tabLst>
            </a:pPr>
            <a:r>
              <a:rPr lang="en-US" sz="2800" b="1" dirty="0">
                <a:effectLst/>
                <a:latin typeface="+mj-lt"/>
                <a:ea typeface="Times New Roman" panose="02020603050405020304" pitchFamily="18" charset="0"/>
                <a:cs typeface="Arial" panose="020B0604020202020204" pitchFamily="34" charset="0"/>
              </a:rPr>
              <a:t>Sign Up Today: </a:t>
            </a:r>
            <a:r>
              <a:rPr lang="en-US" sz="2800" b="1" dirty="0">
                <a:effectLst/>
                <a:latin typeface="+mj-lt"/>
                <a:ea typeface="Times New Roman" panose="02020603050405020304" pitchFamily="18" charset="0"/>
                <a:cs typeface="Arial" panose="020B0604020202020204" pitchFamily="34" charset="0"/>
                <a:hlinkClick r:id="rId5"/>
              </a:rPr>
              <a:t>Crossroadstrackandfield.com</a:t>
            </a:r>
            <a:endParaRPr lang="en-US" sz="3600" b="1" dirty="0">
              <a:effectLst/>
              <a:latin typeface="+mj-lt"/>
              <a:ea typeface="Times New Roman" panose="02020603050405020304" pitchFamily="18"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5536D5AA-69E2-BCD0-0401-AE9848C739D5}"/>
              </a:ext>
            </a:extLst>
          </p:cNvPr>
          <p:cNvGraphicFramePr>
            <a:graphicFrameLocks noGrp="1"/>
          </p:cNvGraphicFramePr>
          <p:nvPr>
            <p:extLst>
              <p:ext uri="{D42A27DB-BD31-4B8C-83A1-F6EECF244321}">
                <p14:modId xmlns:p14="http://schemas.microsoft.com/office/powerpoint/2010/main" val="2846622672"/>
              </p:ext>
            </p:extLst>
          </p:nvPr>
        </p:nvGraphicFramePr>
        <p:xfrm>
          <a:off x="781327" y="5508678"/>
          <a:ext cx="6209747" cy="2773680"/>
        </p:xfrm>
        <a:graphic>
          <a:graphicData uri="http://schemas.openxmlformats.org/drawingml/2006/table">
            <a:tbl>
              <a:tblPr firstRow="1" bandRow="1">
                <a:tableStyleId>{5940675A-B579-460E-94D1-54222C63F5DA}</a:tableStyleId>
              </a:tblPr>
              <a:tblGrid>
                <a:gridCol w="1325193">
                  <a:extLst>
                    <a:ext uri="{9D8B030D-6E8A-4147-A177-3AD203B41FA5}">
                      <a16:colId xmlns:a16="http://schemas.microsoft.com/office/drawing/2014/main" val="1492169970"/>
                    </a:ext>
                  </a:extLst>
                </a:gridCol>
                <a:gridCol w="2528974">
                  <a:extLst>
                    <a:ext uri="{9D8B030D-6E8A-4147-A177-3AD203B41FA5}">
                      <a16:colId xmlns:a16="http://schemas.microsoft.com/office/drawing/2014/main" val="324315449"/>
                    </a:ext>
                  </a:extLst>
                </a:gridCol>
                <a:gridCol w="2355580">
                  <a:extLst>
                    <a:ext uri="{9D8B030D-6E8A-4147-A177-3AD203B41FA5}">
                      <a16:colId xmlns:a16="http://schemas.microsoft.com/office/drawing/2014/main" val="3040607711"/>
                    </a:ext>
                  </a:extLst>
                </a:gridCol>
              </a:tblGrid>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AGES</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600" dirty="0">
                          <a:latin typeface="+mj-lt"/>
                        </a:rPr>
                        <a:t>Open to all youth ages 7 - 18</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168398719"/>
                  </a:ext>
                </a:extLst>
              </a:tr>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SEASON</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0" lang="en-US" sz="1600" b="0" u="none" strike="noStrike" kern="1200" cap="none" spc="0" normalizeH="0" baseline="0" noProof="0" dirty="0">
                          <a:ln>
                            <a:noFill/>
                          </a:ln>
                          <a:solidFill>
                            <a:srgbClr val="151515"/>
                          </a:solidFill>
                          <a:effectLst/>
                          <a:uLnTx/>
                          <a:uFillTx/>
                          <a:latin typeface="+mj-lt"/>
                        </a:rPr>
                        <a:t>May 17 – Aug 9, 2026</a:t>
                      </a:r>
                      <a:endParaRPr lang="en-US" sz="1600" dirty="0">
                        <a:latin typeface="+mj-lt"/>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790458084"/>
                  </a:ext>
                </a:extLst>
              </a:tr>
              <a:tr h="370840">
                <a:tc>
                  <a:txBody>
                    <a:bodyPr/>
                    <a:lstStyle/>
                    <a:p>
                      <a:pPr marL="0" marR="0" lvl="0" indent="0" algn="ctr" defTabSz="914400" rtl="0" eaLnBrk="1" fontAlgn="auto" latinLnBrk="0" hangingPunct="1">
                        <a:lnSpc>
                          <a:spcPct val="100000"/>
                        </a:lnSpc>
                        <a:spcBef>
                          <a:spcPts val="300"/>
                        </a:spcBef>
                        <a:spcAft>
                          <a:spcPts val="4000"/>
                        </a:spcAft>
                        <a:buClrTx/>
                        <a:buSzTx/>
                        <a:buFont typeface="Calibri" panose="020F050202020403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LOCATION</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600" u="sng" dirty="0">
                          <a:latin typeface="+mj-lt"/>
                        </a:rPr>
                        <a:t>Vandalia Butler Stadium</a:t>
                      </a:r>
                    </a:p>
                    <a:p>
                      <a:pPr algn="ctr"/>
                      <a:r>
                        <a:rPr lang="en-US" sz="1600" dirty="0">
                          <a:latin typeface="+mj-lt"/>
                        </a:rPr>
                        <a:t>600 South Dixie, </a:t>
                      </a:r>
                    </a:p>
                    <a:p>
                      <a:pPr algn="ctr"/>
                      <a:r>
                        <a:rPr lang="en-US" sz="1600" dirty="0">
                          <a:latin typeface="+mj-lt"/>
                        </a:rPr>
                        <a:t>Vandalia, Ohio 45377</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extLst>
                  <a:ext uri="{0D108BD9-81ED-4DB2-BD59-A6C34878D82A}">
                    <a16:rowId xmlns:a16="http://schemas.microsoft.com/office/drawing/2014/main" val="1373723662"/>
                  </a:ext>
                </a:extLst>
              </a:tr>
              <a:tr h="370840">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rPr>
                        <a:t>PRACTICES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600" b="0" u="none" strike="noStrike" kern="1200" cap="none" spc="0" normalizeH="0" baseline="0" noProof="0" dirty="0">
                          <a:ln>
                            <a:noFill/>
                          </a:ln>
                          <a:solidFill>
                            <a:srgbClr val="151515"/>
                          </a:solidFill>
                          <a:effectLst/>
                          <a:uLnTx/>
                          <a:uFillTx/>
                          <a:latin typeface="+mj-lt"/>
                        </a:rPr>
                        <a:t> Tuesday – Thursday</a:t>
                      </a:r>
                      <a:endParaRPr kumimoji="0" lang="en-US" sz="1600" b="0"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151515"/>
                          </a:solidFill>
                          <a:effectLst/>
                          <a:uLnTx/>
                          <a:uFillTx/>
                          <a:latin typeface="+mj-lt"/>
                        </a:rPr>
                        <a:t>6:15 – 7:30 p.m.</a:t>
                      </a:r>
                      <a:endParaRPr kumimoji="0" lang="en-US" sz="1600" b="0" i="0" u="none" strike="noStrike" kern="1200" cap="none" spc="0" normalizeH="0" baseline="0" noProof="0" dirty="0">
                        <a:ln>
                          <a:noFill/>
                        </a:ln>
                        <a:solidFill>
                          <a:srgbClr val="151515"/>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5263872"/>
                  </a:ext>
                </a:extLst>
              </a:tr>
              <a:tr h="370840">
                <a:tc rowSpan="2">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800" b="1" u="none" strike="noStrike" kern="1200" cap="none" spc="0" normalizeH="0" baseline="0" noProof="0" dirty="0">
                          <a:ln>
                            <a:noFill/>
                          </a:ln>
                          <a:solidFill>
                            <a:srgbClr val="151515"/>
                          </a:solidFill>
                          <a:effectLst/>
                          <a:uLnTx/>
                          <a:uFillTx/>
                          <a:latin typeface="+mj-lt"/>
                        </a:rPr>
                        <a:t>COST</a:t>
                      </a:r>
                      <a:endParaRPr kumimoji="0" lang="en-US" sz="1800" b="1"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300"/>
                        </a:spcBef>
                        <a:spcAft>
                          <a:spcPts val="600"/>
                        </a:spcAft>
                        <a:buClrTx/>
                        <a:buSzTx/>
                        <a:buFont typeface="Arial" panose="020B0604020202020204" pitchFamily="34" charset="0"/>
                        <a:buNone/>
                        <a:tabLst>
                          <a:tab pos="228600" algn="l"/>
                          <a:tab pos="457200" algn="l"/>
                        </a:tabLst>
                        <a:defRPr/>
                      </a:pPr>
                      <a:r>
                        <a:rPr kumimoji="0" lang="en-US" sz="1600" b="0" u="none" strike="noStrike" kern="1200" cap="none" spc="0" normalizeH="0" baseline="0" noProof="0" dirty="0">
                          <a:ln>
                            <a:noFill/>
                          </a:ln>
                          <a:solidFill>
                            <a:srgbClr val="151515"/>
                          </a:solidFill>
                          <a:effectLst/>
                          <a:uLnTx/>
                          <a:uFillTx/>
                          <a:latin typeface="+mj-lt"/>
                        </a:rPr>
                        <a:t> </a:t>
                      </a:r>
                      <a:r>
                        <a:rPr kumimoji="0" lang="en-US" sz="1600" b="0" u="sng" strike="noStrike" kern="1200" cap="none" spc="0" normalizeH="0" baseline="0" noProof="0" dirty="0">
                          <a:ln>
                            <a:noFill/>
                          </a:ln>
                          <a:solidFill>
                            <a:srgbClr val="151515"/>
                          </a:solidFill>
                          <a:effectLst/>
                          <a:uLnTx/>
                          <a:uFillTx/>
                          <a:latin typeface="+mj-lt"/>
                        </a:rPr>
                        <a:t>CTF Registration Fee </a:t>
                      </a:r>
                      <a:r>
                        <a:rPr kumimoji="0" lang="en-US" sz="1600" b="0" u="none" strike="noStrike" kern="1200" cap="none" spc="0" normalizeH="0" baseline="0" noProof="0" dirty="0">
                          <a:ln>
                            <a:noFill/>
                          </a:ln>
                          <a:solidFill>
                            <a:srgbClr val="151515"/>
                          </a:solidFill>
                          <a:effectLst/>
                          <a:uLnTx/>
                          <a:uFillTx/>
                          <a:latin typeface="+mj-lt"/>
                        </a:rPr>
                        <a:t>$225.00 + </a:t>
                      </a:r>
                      <a:r>
                        <a:rPr kumimoji="0" lang="en-US" sz="1400" b="0" i="1" u="none" strike="noStrike" kern="1200" cap="none" spc="0" normalizeH="0" baseline="0" noProof="0" dirty="0">
                          <a:ln>
                            <a:noFill/>
                          </a:ln>
                          <a:solidFill>
                            <a:srgbClr val="151515"/>
                          </a:solidFill>
                          <a:effectLst/>
                          <a:uLnTx/>
                          <a:uFillTx/>
                          <a:latin typeface="+mj-lt"/>
                        </a:rPr>
                        <a:t>processing fee</a:t>
                      </a:r>
                      <a:endParaRPr kumimoji="0" lang="en-US" sz="1600" b="0" i="1"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600" b="0" u="sng" strike="noStrike" kern="1200" cap="none" spc="0" normalizeH="0" baseline="0" noProof="0">
                          <a:ln>
                            <a:noFill/>
                          </a:ln>
                          <a:solidFill>
                            <a:srgbClr val="151515"/>
                          </a:solidFill>
                          <a:effectLst/>
                          <a:uLnTx/>
                          <a:uFillTx/>
                          <a:latin typeface="+mj-lt"/>
                        </a:rPr>
                        <a:t>USATF Membership Fee</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rgbClr val="151515"/>
                          </a:solidFill>
                          <a:effectLst/>
                          <a:uLnTx/>
                          <a:uFillTx/>
                          <a:latin typeface="+mj-lt"/>
                        </a:rPr>
                        <a:t>$30.00 + </a:t>
                      </a:r>
                      <a:r>
                        <a:rPr kumimoji="0" lang="en-US" sz="1400" b="0" i="1" u="none" strike="noStrike" kern="1200" cap="none" spc="0" normalizeH="0" baseline="0" noProof="0">
                          <a:ln>
                            <a:noFill/>
                          </a:ln>
                          <a:solidFill>
                            <a:srgbClr val="151515"/>
                          </a:solidFill>
                          <a:effectLst/>
                          <a:uLnTx/>
                          <a:uFillTx/>
                          <a:latin typeface="+mj-lt"/>
                        </a:rPr>
                        <a:t>processing fee </a:t>
                      </a:r>
                      <a:endParaRPr kumimoji="0" lang="en-US" sz="1600" b="0" i="1" u="none" strike="noStrike" kern="1200" cap="none" spc="0" normalizeH="0" baseline="0" noProof="0">
                        <a:ln>
                          <a:noFill/>
                        </a:ln>
                        <a:solidFill>
                          <a:srgbClr val="151515"/>
                        </a:solidFill>
                        <a:effectLst/>
                        <a:uLnTx/>
                        <a:uFillTx/>
                        <a:latin typeface="+mj-lt"/>
                        <a:ea typeface="+mn-ea"/>
                        <a:cs typeface="+mn-cs"/>
                      </a:endParaRPr>
                    </a:p>
                  </a:txBody>
                  <a:tcPr marR="4572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7833176"/>
                  </a:ext>
                </a:extLst>
              </a:tr>
              <a:tr h="0">
                <a:tc vMerge="1">
                  <a:txBody>
                    <a:bodyPr/>
                    <a:lstStyle/>
                    <a:p>
                      <a:pPr marL="342900" marR="0" lvl="0" indent="-342900" algn="l" defTabSz="914400" rtl="0" eaLnBrk="1" fontAlgn="auto" latinLnBrk="0" hangingPunct="1">
                        <a:lnSpc>
                          <a:spcPct val="100000"/>
                        </a:lnSpc>
                        <a:spcBef>
                          <a:spcPts val="300"/>
                        </a:spcBef>
                        <a:spcAft>
                          <a:spcPts val="4000"/>
                        </a:spcAft>
                        <a:buClrTx/>
                        <a:buSzTx/>
                        <a:buFont typeface="Arial" panose="020B0604020202020204" pitchFamily="34" charset="0"/>
                        <a:buChar char="•"/>
                        <a:tabLst>
                          <a:tab pos="228600" algn="l"/>
                          <a:tab pos="457200" algn="l"/>
                        </a:tabLst>
                        <a:defRPr/>
                      </a:pPr>
                      <a:endParaRPr kumimoji="0" lang="en-US" sz="2000" b="0" i="0" u="none" strike="noStrike" kern="1200" cap="none" spc="0" normalizeH="0" baseline="0" noProof="0" dirty="0">
                        <a:ln>
                          <a:noFill/>
                        </a:ln>
                        <a:solidFill>
                          <a:srgbClr val="151515"/>
                        </a:solidFill>
                        <a:effectLst/>
                        <a:uLnTx/>
                        <a:uFillTx/>
                        <a:latin typeface="+mj-lt"/>
                        <a:ea typeface="Times New Roman" panose="02020603050405020304" pitchFamily="18" charset="0"/>
                        <a:cs typeface="Arial" panose="020B0604020202020204" pitchFamily="34" charset="0"/>
                      </a:endParaRPr>
                    </a:p>
                  </a:txBody>
                  <a:tcPr/>
                </a:tc>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51515"/>
                          </a:solidFill>
                          <a:effectLst/>
                          <a:uLnTx/>
                          <a:uFillTx/>
                          <a:latin typeface="+mj-lt"/>
                        </a:rPr>
                        <a:t>* Payment Plan and multiple sibling discounts available</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517956409"/>
                  </a:ext>
                </a:extLst>
              </a:tr>
            </a:tbl>
          </a:graphicData>
        </a:graphic>
      </p:graphicFrame>
      <p:pic>
        <p:nvPicPr>
          <p:cNvPr id="28" name="Picture 27" descr="Icon&#10;&#10;Description automatically generated">
            <a:extLst>
              <a:ext uri="{FF2B5EF4-FFF2-40B4-BE49-F238E27FC236}">
                <a16:creationId xmlns:a16="http://schemas.microsoft.com/office/drawing/2014/main" id="{27A56A9D-7841-B071-3A7B-11F9A688A6E7}"/>
              </a:ext>
            </a:extLst>
          </p:cNvPr>
          <p:cNvPicPr>
            <a:picLocks noChangeAspect="1"/>
          </p:cNvPicPr>
          <p:nvPr/>
        </p:nvPicPr>
        <p:blipFill>
          <a:blip r:embed="rId6"/>
          <a:srcRect l="6167" t="10392" r="5456" b="14688"/>
          <a:stretch/>
        </p:blipFill>
        <p:spPr>
          <a:xfrm>
            <a:off x="5455444" y="8963958"/>
            <a:ext cx="528637" cy="521494"/>
          </a:xfrm>
          <a:prstGeom prst="flowChartConnector">
            <a:avLst/>
          </a:prstGeom>
          <a:ln>
            <a:noFill/>
          </a:ln>
          <a:effectLst>
            <a:softEdge rad="12700"/>
          </a:effectLst>
        </p:spPr>
      </p:pic>
      <p:sp>
        <p:nvSpPr>
          <p:cNvPr id="29" name="TextBox 28">
            <a:extLst>
              <a:ext uri="{FF2B5EF4-FFF2-40B4-BE49-F238E27FC236}">
                <a16:creationId xmlns:a16="http://schemas.microsoft.com/office/drawing/2014/main" id="{2AC10BF9-28F9-DA8D-B782-72BC99A6104A}"/>
              </a:ext>
            </a:extLst>
          </p:cNvPr>
          <p:cNvSpPr txBox="1"/>
          <p:nvPr/>
        </p:nvSpPr>
        <p:spPr>
          <a:xfrm>
            <a:off x="2189365" y="8325968"/>
            <a:ext cx="3393671" cy="369332"/>
          </a:xfrm>
          <a:prstGeom prst="rect">
            <a:avLst/>
          </a:prstGeom>
          <a:noFill/>
        </p:spPr>
        <p:txBody>
          <a:bodyPr wrap="square">
            <a:spAutoFit/>
          </a:bodyPr>
          <a:lstStyle/>
          <a:p>
            <a:pPr marL="228600" marR="0" indent="0" algn="ctr">
              <a:spcBef>
                <a:spcPts val="600"/>
              </a:spcBef>
              <a:spcAft>
                <a:spcPts val="4000"/>
              </a:spcAft>
              <a:tabLst>
                <a:tab pos="228600" algn="l"/>
                <a:tab pos="457200" algn="l"/>
              </a:tabLst>
            </a:pPr>
            <a:r>
              <a:rPr lang="en-US" b="1" dirty="0">
                <a:effectLst/>
                <a:latin typeface="Franklin Gothic Book" panose="020B0503020102020204" pitchFamily="34" charset="0"/>
                <a:ea typeface="Times New Roman" panose="02020603050405020304" pitchFamily="18" charset="0"/>
                <a:cs typeface="Arial" panose="020B0604020202020204" pitchFamily="34" charset="0"/>
              </a:rPr>
              <a:t>Practice Starts: April 21, 2026</a:t>
            </a:r>
            <a:endParaRPr lang="en-US" sz="2400" b="1" dirty="0">
              <a:effectLst/>
              <a:latin typeface="Franklin Gothic Book" panose="020B0503020102020204" pitchFamily="34" charset="0"/>
              <a:ea typeface="Times New Roman" panose="02020603050405020304" pitchFamily="18" charset="0"/>
              <a:cs typeface="Arial" panose="020B0604020202020204" pitchFamily="34" charset="0"/>
            </a:endParaRPr>
          </a:p>
        </p:txBody>
      </p:sp>
      <p:pic>
        <p:nvPicPr>
          <p:cNvPr id="30" name="Picture 29">
            <a:extLst>
              <a:ext uri="{FF2B5EF4-FFF2-40B4-BE49-F238E27FC236}">
                <a16:creationId xmlns:a16="http://schemas.microsoft.com/office/drawing/2014/main" id="{31E0C8A6-4951-F0C0-AF57-3F94C51FA9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3004" y="8891617"/>
            <a:ext cx="704850" cy="704850"/>
          </a:xfrm>
          <a:prstGeom prst="rect">
            <a:avLst/>
          </a:prstGeom>
          <a:noFill/>
          <a:ln>
            <a:noFill/>
          </a:ln>
        </p:spPr>
      </p:pic>
      <p:pic>
        <p:nvPicPr>
          <p:cNvPr id="31" name="Picture 30" descr="TeamSnap Logo">
            <a:extLst>
              <a:ext uri="{FF2B5EF4-FFF2-40B4-BE49-F238E27FC236}">
                <a16:creationId xmlns:a16="http://schemas.microsoft.com/office/drawing/2014/main" id="{029FFB78-EA33-ED4D-69BC-A6180A47C2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3905" y="8939994"/>
            <a:ext cx="647700" cy="647700"/>
          </a:xfrm>
          <a:prstGeom prst="rect">
            <a:avLst/>
          </a:prstGeom>
          <a:noFill/>
          <a:ln>
            <a:noFill/>
          </a:ln>
        </p:spPr>
      </p:pic>
      <p:sp>
        <p:nvSpPr>
          <p:cNvPr id="34" name="Text Placeholder 4">
            <a:extLst>
              <a:ext uri="{FF2B5EF4-FFF2-40B4-BE49-F238E27FC236}">
                <a16:creationId xmlns:a16="http://schemas.microsoft.com/office/drawing/2014/main" id="{9C1291E8-9136-0759-3BC5-9D1DD89DAF82}"/>
              </a:ext>
            </a:extLst>
          </p:cNvPr>
          <p:cNvSpPr txBox="1">
            <a:spLocks/>
          </p:cNvSpPr>
          <p:nvPr/>
        </p:nvSpPr>
        <p:spPr>
          <a:xfrm>
            <a:off x="2658485" y="9161467"/>
            <a:ext cx="2455430" cy="400110"/>
          </a:xfrm>
          <a:prstGeom prst="rect">
            <a:avLst/>
          </a:prstGeom>
        </p:spPr>
        <p:txBody>
          <a:bodyPr vert="horz" lIns="0" tIns="0" rIns="0" bIns="0" rtlCol="0" anchor="t">
            <a:noAutofit/>
          </a:bodyPr>
          <a:lstStyle>
            <a:lvl1pPr marL="0" indent="0" algn="ctr" defTabSz="777240" rtl="0" eaLnBrk="1" latinLnBrk="0" hangingPunct="1">
              <a:lnSpc>
                <a:spcPct val="105000"/>
              </a:lnSpc>
              <a:spcBef>
                <a:spcPts val="0"/>
              </a:spcBef>
              <a:buFont typeface="Arial" panose="020B0604020202020204" pitchFamily="34" charset="0"/>
              <a:buNone/>
              <a:defRPr sz="850" kern="1200" cap="none" baseline="0">
                <a:solidFill>
                  <a:schemeClr val="tx2"/>
                </a:solidFill>
                <a:latin typeface="+mn-lt"/>
                <a:ea typeface="+mn-ea"/>
                <a:cs typeface="+mn-cs"/>
              </a:defRPr>
            </a:lvl1pPr>
            <a:lvl2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4pPr>
            <a:lvl5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5pPr>
            <a:lvl6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6pPr>
            <a:lvl7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7pPr>
            <a:lvl8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8pPr>
            <a:lvl9pPr marL="0" indent="0" algn="l" defTabSz="777240" rtl="0" eaLnBrk="1" latinLnBrk="0" hangingPunct="1">
              <a:lnSpc>
                <a:spcPct val="100000"/>
              </a:lnSpc>
              <a:spcBef>
                <a:spcPts val="0"/>
              </a:spcBef>
              <a:buFont typeface="Arial" panose="020B0604020202020204" pitchFamily="34" charset="0"/>
              <a:buNone/>
              <a:defRPr sz="2000" kern="1200">
                <a:solidFill>
                  <a:schemeClr val="tx1">
                    <a:lumMod val="75000"/>
                    <a:lumOff val="25000"/>
                  </a:schemeClr>
                </a:solidFill>
                <a:latin typeface="+mn-lt"/>
                <a:ea typeface="+mn-ea"/>
                <a:cs typeface="+mn-cs"/>
              </a:defRPr>
            </a:lvl9pPr>
          </a:lstStyle>
          <a:p>
            <a:r>
              <a:rPr lang="en-US" sz="1200" dirty="0"/>
              <a:t>CONTACT: Lloyd Martin</a:t>
            </a:r>
          </a:p>
          <a:p>
            <a:r>
              <a:rPr lang="en-US" sz="1200" dirty="0"/>
              <a:t>PHONE: (937) 681-5412</a:t>
            </a:r>
          </a:p>
        </p:txBody>
      </p:sp>
      <p:pic>
        <p:nvPicPr>
          <p:cNvPr id="35" name="Picture 34">
            <a:extLst>
              <a:ext uri="{FF2B5EF4-FFF2-40B4-BE49-F238E27FC236}">
                <a16:creationId xmlns:a16="http://schemas.microsoft.com/office/drawing/2014/main" id="{16AE0D30-7F21-EBA4-D53F-5BB950B0AE61}"/>
              </a:ext>
            </a:extLst>
          </p:cNvPr>
          <p:cNvPicPr>
            <a:picLocks noChangeAspect="1"/>
          </p:cNvPicPr>
          <p:nvPr/>
        </p:nvPicPr>
        <p:blipFill>
          <a:blip r:embed="rId9"/>
          <a:stretch>
            <a:fillRect/>
          </a:stretch>
        </p:blipFill>
        <p:spPr>
          <a:xfrm>
            <a:off x="246685" y="8939994"/>
            <a:ext cx="1635902" cy="690714"/>
          </a:xfrm>
          <a:prstGeom prst="rect">
            <a:avLst/>
          </a:prstGeom>
        </p:spPr>
      </p:pic>
      <p:sp>
        <p:nvSpPr>
          <p:cNvPr id="6" name="TextBox 5">
            <a:extLst>
              <a:ext uri="{FF2B5EF4-FFF2-40B4-BE49-F238E27FC236}">
                <a16:creationId xmlns:a16="http://schemas.microsoft.com/office/drawing/2014/main" id="{E03C8D5E-F23D-68E2-1B4F-673061C9EEBF}"/>
              </a:ext>
            </a:extLst>
          </p:cNvPr>
          <p:cNvSpPr txBox="1"/>
          <p:nvPr/>
        </p:nvSpPr>
        <p:spPr>
          <a:xfrm>
            <a:off x="271858" y="9625975"/>
            <a:ext cx="7228683" cy="461665"/>
          </a:xfrm>
          <a:prstGeom prst="rect">
            <a:avLst/>
          </a:prstGeom>
          <a:noFill/>
        </p:spPr>
        <p:txBody>
          <a:bodyPr wrap="square">
            <a:noAutofit/>
          </a:bodyPr>
          <a:lstStyle/>
          <a:p>
            <a:pPr marR="285750" algn="ctr"/>
            <a:r>
              <a:rPr lang="en-US" sz="1200" b="1" i="1" dirty="0">
                <a:solidFill>
                  <a:srgbClr val="222222"/>
                </a:solidFill>
                <a:effectLst/>
                <a:latin typeface="Calibri" panose="020F0502020204030204" pitchFamily="34" charset="0"/>
              </a:rPr>
              <a:t>Distribution of this information does not necessarily mean endorsement or support by the Vandalia-Butler School District but is provided as a public service.</a:t>
            </a:r>
            <a:r>
              <a:rPr lang="en-US" sz="1200" dirty="0">
                <a:solidFill>
                  <a:srgbClr val="222222"/>
                </a:solidFill>
                <a:latin typeface="Arial" panose="020B0604020202020204" pitchFamily="34" charset="0"/>
              </a:rPr>
              <a:t>  </a:t>
            </a:r>
            <a:r>
              <a:rPr lang="en-US" sz="1200" b="1" i="1" dirty="0">
                <a:solidFill>
                  <a:srgbClr val="222222"/>
                </a:solidFill>
                <a:effectLst/>
                <a:latin typeface="Calibri" panose="020F0502020204030204" pitchFamily="34" charset="0"/>
              </a:rPr>
              <a:t>Flyers paid for by Crossroads Track and Field.</a:t>
            </a:r>
            <a:endParaRPr lang="en-US" sz="1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570050713"/>
      </p:ext>
    </p:extLst>
  </p:cSld>
  <p:clrMapOvr>
    <a:masterClrMapping/>
  </p:clrMapOvr>
</p:sld>
</file>

<file path=ppt/theme/theme1.xml><?xml version="1.0" encoding="utf-8"?>
<a:theme xmlns:a="http://schemas.openxmlformats.org/drawingml/2006/main" name="Small Business Flyer 8.5 x 11">
  <a:themeElements>
    <a:clrScheme name="Custom 3">
      <a:dk1>
        <a:srgbClr val="151515"/>
      </a:dk1>
      <a:lt1>
        <a:srgbClr val="FFFFFF"/>
      </a:lt1>
      <a:dk2>
        <a:srgbClr val="1C1C1C"/>
      </a:dk2>
      <a:lt2>
        <a:srgbClr val="FFFFFF"/>
      </a:lt2>
      <a:accent1>
        <a:srgbClr val="F3D569"/>
      </a:accent1>
      <a:accent2>
        <a:srgbClr val="5B85AA"/>
      </a:accent2>
      <a:accent3>
        <a:srgbClr val="ECBE18"/>
      </a:accent3>
      <a:accent4>
        <a:srgbClr val="9CB5CB"/>
      </a:accent4>
      <a:accent5>
        <a:srgbClr val="2C4255"/>
      </a:accent5>
      <a:accent6>
        <a:srgbClr val="F7E5A4"/>
      </a:accent6>
      <a:hlink>
        <a:srgbClr val="0000FF"/>
      </a:hlink>
      <a:folHlink>
        <a:srgbClr val="5B85AA"/>
      </a:folHlink>
    </a:clrScheme>
    <a:fontScheme name="Custom 18">
      <a:majorFont>
        <a:latin typeface="Franklin Gothic Book"/>
        <a:ea typeface=""/>
        <a:cs typeface=""/>
      </a:majorFont>
      <a:minorFont>
        <a:latin typeface="Microsoft Sans Serif"/>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896029_Small business flyer (gold design)_RVA_v3.potx" id="{D06A470E-18C0-4AED-9EF7-686B99084CD0}" vid="{47987B1E-3A12-4F5F-BB7A-CBD55707D6DD}"/>
    </a:ext>
  </a:extLst>
</a:theme>
</file>

<file path=ppt/theme/theme2.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mall Business Flyer">
      <a:dk1>
        <a:sysClr val="windowText" lastClr="000000"/>
      </a:dk1>
      <a:lt1>
        <a:sysClr val="window" lastClr="FFFFFF"/>
      </a:lt1>
      <a:dk2>
        <a:srgbClr val="424243"/>
      </a:dk2>
      <a:lt2>
        <a:srgbClr val="E7E6E6"/>
      </a:lt2>
      <a:accent1>
        <a:srgbClr val="F7B800"/>
      </a:accent1>
      <a:accent2>
        <a:srgbClr val="256DB8"/>
      </a:accent2>
      <a:accent3>
        <a:srgbClr val="56A74A"/>
      </a:accent3>
      <a:accent4>
        <a:srgbClr val="E53E2E"/>
      </a:accent4>
      <a:accent5>
        <a:srgbClr val="717073"/>
      </a:accent5>
      <a:accent6>
        <a:srgbClr val="75496B"/>
      </a:accent6>
      <a:hlink>
        <a:srgbClr val="256DB8"/>
      </a:hlink>
      <a:folHlink>
        <a:srgbClr val="BFBFBF"/>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2C63B-8D78-4333-B59E-58A6C7370C2B}">
  <ds:schemaRefs>
    <ds:schemaRef ds:uri="http://purl.org/dc/terms/"/>
    <ds:schemaRef ds:uri="16c05727-aa75-4e4a-9b5f-8a80a1165891"/>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DDE2C54B-3A8B-4C4C-BA48-7F6890BC7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A1A6F7-145C-4856-A62A-BB446C8BD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Small business flyer (gold design)</Template>
  <TotalTime>6168</TotalTime>
  <Words>197</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Franklin Gothic Book</vt:lpstr>
      <vt:lpstr>Microsoft Sans Serif</vt:lpstr>
      <vt:lpstr>Small Business Flyer 8.5 x 11</vt:lpstr>
      <vt:lpstr>VANDALIA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Lloyd Martin</dc:creator>
  <cp:lastModifiedBy>Lloyd Martin</cp:lastModifiedBy>
  <cp:revision>2</cp:revision>
  <cp:lastPrinted>2025-02-07T01:01:04Z</cp:lastPrinted>
  <dcterms:created xsi:type="dcterms:W3CDTF">2025-01-26T15:08:41Z</dcterms:created>
  <dcterms:modified xsi:type="dcterms:W3CDTF">2026-01-07T02:19:29Z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